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
  </p:notesMasterIdLst>
  <p:sldIdLst>
    <p:sldId id="256" r:id="rId2"/>
    <p:sldId id="257" r:id="rId3"/>
    <p:sldId id="259" r:id="rId4"/>
    <p:sldId id="258"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7" autoAdjust="0"/>
    <p:restoredTop sz="94660"/>
  </p:normalViewPr>
  <p:slideViewPr>
    <p:cSldViewPr snapToGrid="0">
      <p:cViewPr varScale="1">
        <p:scale>
          <a:sx n="49" d="100"/>
          <a:sy n="49" d="100"/>
        </p:scale>
        <p:origin x="48"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553D5E-E116-4E95-8F7B-06C483A48327}" type="datetimeFigureOut">
              <a:rPr lang="en-US" smtClean="0"/>
              <a:t>11/19/2019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FE03B6-6C97-42B0-B102-65A5CB0FF8A3}" type="slidenum">
              <a:rPr lang="en-US" smtClean="0"/>
              <a:t>‹#›</a:t>
            </a:fld>
            <a:endParaRPr lang="en-US"/>
          </a:p>
        </p:txBody>
      </p:sp>
    </p:spTree>
    <p:extLst>
      <p:ext uri="{BB962C8B-B14F-4D97-AF65-F5344CB8AC3E}">
        <p14:creationId xmlns:p14="http://schemas.microsoft.com/office/powerpoint/2010/main" val="854970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Assistive technology to children with disabilities in our day cares is not optional.  The law states that they have the right to access technology in their educational institutions. “Assistive technology devices and /or services essential for a student to receive Free Appropriate Public Education (FAPE) shall be made available,” ( </a:t>
            </a:r>
            <a:r>
              <a:rPr lang="en-US" dirty="0" err="1">
                <a:latin typeface="Times New Roman" panose="02020603050405020304" pitchFamily="18" charset="0"/>
                <a:cs typeface="Times New Roman" panose="02020603050405020304" pitchFamily="18" charset="0"/>
              </a:rPr>
              <a:t>Edyburn</a:t>
            </a:r>
            <a:r>
              <a:rPr lang="en-US" dirty="0">
                <a:latin typeface="Times New Roman" panose="02020603050405020304" pitchFamily="18" charset="0"/>
                <a:cs typeface="Times New Roman" panose="02020603050405020304" pitchFamily="18" charset="0"/>
              </a:rPr>
              <a:t>, 2009). The school staff of these daycares might be reluctant about technology assistance from the government but the State is mandated to avail these devices to institutions to help the children. Daycares in my demographic are able to access some technology assistive devices and it is used more often today than in the past. This is mainly due to the intervention of the government to promote the education and functioning of the disable children. However, some AT devices are too expensive and these institutions have turned to affordable and available solutions.</a:t>
            </a:r>
          </a:p>
        </p:txBody>
      </p:sp>
      <p:sp>
        <p:nvSpPr>
          <p:cNvPr id="4" name="Slide Number Placeholder 3"/>
          <p:cNvSpPr>
            <a:spLocks noGrp="1"/>
          </p:cNvSpPr>
          <p:nvPr>
            <p:ph type="sldNum" sz="quarter" idx="5"/>
          </p:nvPr>
        </p:nvSpPr>
        <p:spPr/>
        <p:txBody>
          <a:bodyPr/>
          <a:lstStyle/>
          <a:p>
            <a:fld id="{8AFE03B6-6C97-42B0-B102-65A5CB0FF8A3}" type="slidenum">
              <a:rPr lang="en-US" smtClean="0"/>
              <a:t>1</a:t>
            </a:fld>
            <a:endParaRPr lang="en-US"/>
          </a:p>
        </p:txBody>
      </p:sp>
    </p:spTree>
    <p:extLst>
      <p:ext uri="{BB962C8B-B14F-4D97-AF65-F5344CB8AC3E}">
        <p14:creationId xmlns:p14="http://schemas.microsoft.com/office/powerpoint/2010/main" val="2745631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Children with disabilities experience major obstacles in their day to day activities. Some have problems with mobility as they cannot move freely in their environment and therefore have to be dependent on the people around them. as a result, children with disability considers and needs technology to assist them in various ways. They use the technological devices to pass message to people around. “Use of computers for communication and networking activities via the Internet can expand the learning environment beyond the walls of the classroom and allow students with disabilities, just like other students, to access and send information literally around the world,” (</a:t>
            </a:r>
            <a:r>
              <a:rPr lang="en-US" dirty="0" err="1">
                <a:latin typeface="Times New Roman" panose="02020603050405020304" pitchFamily="18" charset="0"/>
                <a:cs typeface="Times New Roman" panose="02020603050405020304" pitchFamily="18" charset="0"/>
              </a:rPr>
              <a:t>Hasselbring</a:t>
            </a:r>
            <a:r>
              <a:rPr lang="en-US" dirty="0">
                <a:latin typeface="Times New Roman" panose="02020603050405020304" pitchFamily="18" charset="0"/>
                <a:cs typeface="Times New Roman" panose="02020603050405020304" pitchFamily="18" charset="0"/>
              </a:rPr>
              <a:t> &amp; Glaser, 2000).</a:t>
            </a:r>
          </a:p>
        </p:txBody>
      </p:sp>
      <p:sp>
        <p:nvSpPr>
          <p:cNvPr id="4" name="Slide Number Placeholder 3"/>
          <p:cNvSpPr>
            <a:spLocks noGrp="1"/>
          </p:cNvSpPr>
          <p:nvPr>
            <p:ph type="sldNum" sz="quarter" idx="5"/>
          </p:nvPr>
        </p:nvSpPr>
        <p:spPr/>
        <p:txBody>
          <a:bodyPr/>
          <a:lstStyle/>
          <a:p>
            <a:fld id="{8AFE03B6-6C97-42B0-B102-65A5CB0FF8A3}" type="slidenum">
              <a:rPr lang="en-US" smtClean="0"/>
              <a:t>2</a:t>
            </a:fld>
            <a:endParaRPr lang="en-US"/>
          </a:p>
        </p:txBody>
      </p:sp>
    </p:spTree>
    <p:extLst>
      <p:ext uri="{BB962C8B-B14F-4D97-AF65-F5344CB8AC3E}">
        <p14:creationId xmlns:p14="http://schemas.microsoft.com/office/powerpoint/2010/main" val="3842256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Individuals who advocate for assistive technology in daycares for children with disability have faced many challenges including insufficient support from the government. Provision of technological devices to disabled children is a duty mandated to the government by law. However, the government has showed little or no concerns to fulfil their role by providing funds or the devices. The advocates have also find it difficult to fully assess the AT equipment needed by an individual. Crucial aspects of the children’s ability may not receive the necessary attention at the assessment stage (Copley &amp; </a:t>
            </a:r>
            <a:r>
              <a:rPr lang="en-US" dirty="0" err="1">
                <a:latin typeface="Times New Roman" panose="02020603050405020304" pitchFamily="18" charset="0"/>
                <a:cs typeface="Times New Roman" panose="02020603050405020304" pitchFamily="18" charset="0"/>
              </a:rPr>
              <a:t>Ziviani</a:t>
            </a:r>
            <a:r>
              <a:rPr lang="en-US" dirty="0">
                <a:latin typeface="Times New Roman" panose="02020603050405020304" pitchFamily="18" charset="0"/>
                <a:cs typeface="Times New Roman" panose="02020603050405020304" pitchFamily="18" charset="0"/>
              </a:rPr>
              <a:t>, 2004). Some teachers within the daycares are not qualified enough to handle and operate the devices provided. Lack of appropriate training for school personnel constitutes to a major for technology advocates to press for AT implementation. The high costs of AT devices and lack of support from government makes it difficult for the advocates to acquire these devices. Most daycares have weak financial purchasing power to purchase and maintain the equipment. Time is also a major barrier to the advocates in their fight to install AT devices to these institutions. For instance, a significant time is required to train the staff members, acquire the equipment, and install it before the whole set can be operational.</a:t>
            </a:r>
          </a:p>
        </p:txBody>
      </p:sp>
      <p:sp>
        <p:nvSpPr>
          <p:cNvPr id="4" name="Slide Number Placeholder 3"/>
          <p:cNvSpPr>
            <a:spLocks noGrp="1"/>
          </p:cNvSpPr>
          <p:nvPr>
            <p:ph type="sldNum" sz="quarter" idx="5"/>
          </p:nvPr>
        </p:nvSpPr>
        <p:spPr/>
        <p:txBody>
          <a:bodyPr/>
          <a:lstStyle/>
          <a:p>
            <a:fld id="{8AFE03B6-6C97-42B0-B102-65A5CB0FF8A3}" type="slidenum">
              <a:rPr lang="en-US" smtClean="0"/>
              <a:t>3</a:t>
            </a:fld>
            <a:endParaRPr lang="en-US"/>
          </a:p>
        </p:txBody>
      </p:sp>
    </p:spTree>
    <p:extLst>
      <p:ext uri="{BB962C8B-B14F-4D97-AF65-F5344CB8AC3E}">
        <p14:creationId xmlns:p14="http://schemas.microsoft.com/office/powerpoint/2010/main" val="4151407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11/19/2019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73E85-09E0-49D4-9B4E-ABB0153CE8B5}"/>
              </a:ext>
            </a:extLst>
          </p:cNvPr>
          <p:cNvSpPr>
            <a:spLocks noGrp="1"/>
          </p:cNvSpPr>
          <p:nvPr>
            <p:ph type="ctrTitle"/>
          </p:nvPr>
        </p:nvSpPr>
        <p:spPr>
          <a:xfrm>
            <a:off x="-2376401" y="-299756"/>
            <a:ext cx="5975635" cy="1408709"/>
          </a:xfrm>
        </p:spPr>
        <p:txBody>
          <a:bodyPr/>
          <a:lstStyle/>
          <a:p>
            <a:r>
              <a:rPr lang="en-US" dirty="0"/>
              <a:t>Contents</a:t>
            </a:r>
          </a:p>
        </p:txBody>
      </p:sp>
      <p:sp>
        <p:nvSpPr>
          <p:cNvPr id="3" name="Subtitle 2">
            <a:extLst>
              <a:ext uri="{FF2B5EF4-FFF2-40B4-BE49-F238E27FC236}">
                <a16:creationId xmlns:a16="http://schemas.microsoft.com/office/drawing/2014/main" id="{DD651708-83A1-4F5B-A41E-2FA4EB1EB248}"/>
              </a:ext>
            </a:extLst>
          </p:cNvPr>
          <p:cNvSpPr>
            <a:spLocks noGrp="1"/>
          </p:cNvSpPr>
          <p:nvPr>
            <p:ph type="subTitle" idx="1"/>
          </p:nvPr>
        </p:nvSpPr>
        <p:spPr>
          <a:xfrm>
            <a:off x="797668" y="1108953"/>
            <a:ext cx="6969268" cy="4042580"/>
          </a:xfrm>
        </p:spPr>
        <p:txBody>
          <a:bodyPr/>
          <a:lstStyle/>
          <a:p>
            <a:pPr marL="342900" indent="-342900" algn="l">
              <a:buFont typeface="+mj-lt"/>
              <a:buAutoNum type="arabicPeriod"/>
            </a:pPr>
            <a:endParaRPr lang="en-US" sz="3600" dirty="0"/>
          </a:p>
          <a:p>
            <a:pPr marL="342900" indent="-342900" algn="l">
              <a:buFont typeface="+mj-lt"/>
              <a:buAutoNum type="arabicPeriod"/>
            </a:pPr>
            <a:r>
              <a:rPr lang="en-US" sz="3600" dirty="0"/>
              <a:t>Use of technology </a:t>
            </a:r>
          </a:p>
          <a:p>
            <a:pPr marL="342900" indent="-342900" algn="l">
              <a:buFont typeface="+mj-lt"/>
              <a:buAutoNum type="arabicPeriod"/>
            </a:pPr>
            <a:r>
              <a:rPr lang="en-US" sz="3600" dirty="0"/>
              <a:t>Challenges by technology advocates.</a:t>
            </a:r>
          </a:p>
          <a:p>
            <a:pPr marL="342900" indent="-342900" algn="l">
              <a:buFont typeface="+mj-lt"/>
              <a:buAutoNum type="arabicPeriod"/>
            </a:pPr>
            <a:r>
              <a:rPr lang="en-US" sz="3600" dirty="0"/>
              <a:t>References</a:t>
            </a:r>
          </a:p>
          <a:p>
            <a:pPr marL="342900" indent="-342900" algn="l">
              <a:buFont typeface="+mj-lt"/>
              <a:buAutoNum type="arabicPeriod"/>
            </a:pPr>
            <a:endParaRPr lang="en-US" dirty="0"/>
          </a:p>
          <a:p>
            <a:pPr marL="342900" indent="-342900" algn="l">
              <a:buFont typeface="+mj-lt"/>
              <a:buAutoNum type="arabicPeriod"/>
            </a:pPr>
            <a:endParaRPr lang="en-US" dirty="0"/>
          </a:p>
        </p:txBody>
      </p:sp>
    </p:spTree>
    <p:extLst>
      <p:ext uri="{BB962C8B-B14F-4D97-AF65-F5344CB8AC3E}">
        <p14:creationId xmlns:p14="http://schemas.microsoft.com/office/powerpoint/2010/main" val="1671528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CDAD9-2746-4B5F-895D-DE3229B4A87B}"/>
              </a:ext>
            </a:extLst>
          </p:cNvPr>
          <p:cNvSpPr>
            <a:spLocks noGrp="1"/>
          </p:cNvSpPr>
          <p:nvPr>
            <p:ph type="title"/>
          </p:nvPr>
        </p:nvSpPr>
        <p:spPr>
          <a:xfrm>
            <a:off x="291831" y="369651"/>
            <a:ext cx="7198467" cy="1560749"/>
          </a:xfrm>
        </p:spPr>
        <p:txBody>
          <a:bodyPr/>
          <a:lstStyle/>
          <a:p>
            <a:r>
              <a:rPr lang="en-US" dirty="0"/>
              <a:t>Prevalence of technology(Usage)</a:t>
            </a:r>
          </a:p>
        </p:txBody>
      </p:sp>
      <p:sp>
        <p:nvSpPr>
          <p:cNvPr id="3" name="Content Placeholder 2">
            <a:extLst>
              <a:ext uri="{FF2B5EF4-FFF2-40B4-BE49-F238E27FC236}">
                <a16:creationId xmlns:a16="http://schemas.microsoft.com/office/drawing/2014/main" id="{1E95F9C0-895A-4BD7-B33A-37B4BC2870D4}"/>
              </a:ext>
            </a:extLst>
          </p:cNvPr>
          <p:cNvSpPr>
            <a:spLocks noGrp="1"/>
          </p:cNvSpPr>
          <p:nvPr>
            <p:ph idx="1"/>
          </p:nvPr>
        </p:nvSpPr>
        <p:spPr>
          <a:xfrm>
            <a:off x="677334" y="2957209"/>
            <a:ext cx="8596668" cy="3900791"/>
          </a:xfrm>
        </p:spPr>
        <p:txBody>
          <a:bodyPr>
            <a:normAutofit/>
          </a:bodyPr>
          <a:lstStyle/>
          <a:p>
            <a:r>
              <a:rPr lang="en-US" sz="3600" dirty="0"/>
              <a:t>To communicate</a:t>
            </a:r>
          </a:p>
          <a:p>
            <a:r>
              <a:rPr lang="en-US" sz="3600" dirty="0"/>
              <a:t>To learn</a:t>
            </a:r>
          </a:p>
          <a:p>
            <a:r>
              <a:rPr lang="en-US" sz="3600" dirty="0"/>
              <a:t>Entertainment</a:t>
            </a:r>
          </a:p>
          <a:p>
            <a:r>
              <a:rPr lang="en-US" sz="3600" dirty="0"/>
              <a:t>To access information</a:t>
            </a:r>
          </a:p>
          <a:p>
            <a:endParaRPr lang="en-US" sz="3600" dirty="0"/>
          </a:p>
        </p:txBody>
      </p:sp>
      <p:pic>
        <p:nvPicPr>
          <p:cNvPr id="2050" name="Picture 2" descr="Image result for disable people and technology">
            <a:extLst>
              <a:ext uri="{FF2B5EF4-FFF2-40B4-BE49-F238E27FC236}">
                <a16:creationId xmlns:a16="http://schemas.microsoft.com/office/drawing/2014/main" id="{FB87AF66-5ACD-435E-B2CB-1609591D5C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9376" y="1150025"/>
            <a:ext cx="5114626" cy="1807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0596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E38D8-9DF0-469A-89A2-02620492ABB9}"/>
              </a:ext>
            </a:extLst>
          </p:cNvPr>
          <p:cNvSpPr>
            <a:spLocks noGrp="1"/>
          </p:cNvSpPr>
          <p:nvPr>
            <p:ph type="title"/>
          </p:nvPr>
        </p:nvSpPr>
        <p:spPr>
          <a:xfrm>
            <a:off x="0" y="-50800"/>
            <a:ext cx="8596668" cy="1320800"/>
          </a:xfrm>
        </p:spPr>
        <p:txBody>
          <a:bodyPr/>
          <a:lstStyle/>
          <a:p>
            <a:r>
              <a:rPr lang="en-US" dirty="0"/>
              <a:t>Challenges by Technology Advocates</a:t>
            </a:r>
          </a:p>
        </p:txBody>
      </p:sp>
      <p:sp>
        <p:nvSpPr>
          <p:cNvPr id="3" name="Content Placeholder 2">
            <a:extLst>
              <a:ext uri="{FF2B5EF4-FFF2-40B4-BE49-F238E27FC236}">
                <a16:creationId xmlns:a16="http://schemas.microsoft.com/office/drawing/2014/main" id="{101EF7CA-AF8F-4F05-8482-6DA7B77211E6}"/>
              </a:ext>
            </a:extLst>
          </p:cNvPr>
          <p:cNvSpPr>
            <a:spLocks noGrp="1"/>
          </p:cNvSpPr>
          <p:nvPr>
            <p:ph idx="1"/>
          </p:nvPr>
        </p:nvSpPr>
        <p:spPr>
          <a:xfrm>
            <a:off x="677334" y="2160589"/>
            <a:ext cx="6268215" cy="3880773"/>
          </a:xfrm>
        </p:spPr>
        <p:txBody>
          <a:bodyPr>
            <a:normAutofit fontScale="70000" lnSpcReduction="20000"/>
          </a:bodyPr>
          <a:lstStyle/>
          <a:p>
            <a:r>
              <a:rPr lang="en-US" sz="4400" dirty="0"/>
              <a:t>Insufficient government support</a:t>
            </a:r>
          </a:p>
          <a:p>
            <a:r>
              <a:rPr lang="en-US" sz="4400" dirty="0"/>
              <a:t>Assessment difficulties</a:t>
            </a:r>
          </a:p>
          <a:p>
            <a:r>
              <a:rPr lang="en-US" sz="4400" dirty="0"/>
              <a:t>Inadequate trained teachers.</a:t>
            </a:r>
          </a:p>
          <a:p>
            <a:r>
              <a:rPr lang="en-US" sz="4400" dirty="0"/>
              <a:t>Inexperienced technology advocates.</a:t>
            </a:r>
          </a:p>
          <a:p>
            <a:r>
              <a:rPr lang="en-US" sz="4400" dirty="0"/>
              <a:t>Insufficient funds.</a:t>
            </a:r>
          </a:p>
          <a:p>
            <a:r>
              <a:rPr lang="en-US" sz="4400" dirty="0"/>
              <a:t>Cost of the Devices.</a:t>
            </a:r>
          </a:p>
          <a:p>
            <a:r>
              <a:rPr lang="en-US" sz="4400" dirty="0"/>
              <a:t>Time constraints.</a:t>
            </a:r>
          </a:p>
          <a:p>
            <a:endParaRPr lang="en-US" dirty="0"/>
          </a:p>
        </p:txBody>
      </p:sp>
      <p:pic>
        <p:nvPicPr>
          <p:cNvPr id="1026" name="Picture 2" descr="Image result for technology challenges to children with disability">
            <a:extLst>
              <a:ext uri="{FF2B5EF4-FFF2-40B4-BE49-F238E27FC236}">
                <a16:creationId xmlns:a16="http://schemas.microsoft.com/office/drawing/2014/main" id="{A36DE592-9A3D-4FC6-A7A5-07ADF1FA28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879" y="583660"/>
            <a:ext cx="4386363" cy="15769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assistive technology devices">
            <a:extLst>
              <a:ext uri="{FF2B5EF4-FFF2-40B4-BE49-F238E27FC236}">
                <a16:creationId xmlns:a16="http://schemas.microsoft.com/office/drawing/2014/main" id="{6492B0EA-23B1-4EEB-9700-487A1251EF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3250" y="583660"/>
            <a:ext cx="3493087" cy="1576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773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BD93C-6305-46EE-8F58-35976978894F}"/>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429090BC-D258-48E3-87DE-206687045995}"/>
              </a:ext>
            </a:extLst>
          </p:cNvPr>
          <p:cNvSpPr>
            <a:spLocks noGrp="1"/>
          </p:cNvSpPr>
          <p:nvPr>
            <p:ph idx="1"/>
          </p:nvPr>
        </p:nvSpPr>
        <p:spPr/>
        <p:txBody>
          <a:bodyPr>
            <a:normAutofit fontScale="92500" lnSpcReduction="20000"/>
          </a:bodyPr>
          <a:lstStyle/>
          <a:p>
            <a:pPr marL="0" indent="0">
              <a:buNone/>
            </a:pPr>
            <a:r>
              <a:rPr lang="en-US" sz="2800" dirty="0"/>
              <a:t>Copley, J., &amp; </a:t>
            </a:r>
            <a:r>
              <a:rPr lang="en-US" sz="2800" dirty="0" err="1"/>
              <a:t>Ziviani</a:t>
            </a:r>
            <a:r>
              <a:rPr lang="en-US" sz="2800" dirty="0"/>
              <a:t>, J. (2004). Barriers to the use 	of assistive technology for children with multiple 	disabilities. </a:t>
            </a:r>
            <a:r>
              <a:rPr lang="en-US" sz="2800" i="1" dirty="0"/>
              <a:t>Occupational Therapy International,</a:t>
            </a:r>
            <a:r>
              <a:rPr lang="en-US" sz="2800" dirty="0"/>
              <a:t> 	11(4); 229-243	</a:t>
            </a:r>
          </a:p>
          <a:p>
            <a:pPr marL="0" indent="0">
              <a:buNone/>
            </a:pPr>
            <a:r>
              <a:rPr lang="en-US" sz="2800" dirty="0" err="1"/>
              <a:t>Edyburn</a:t>
            </a:r>
            <a:r>
              <a:rPr lang="en-US" sz="2800" dirty="0"/>
              <a:t>, D.(2009). Assistive Technology Advocacy. 	</a:t>
            </a:r>
            <a:r>
              <a:rPr lang="en-US" sz="2800" i="1" dirty="0"/>
              <a:t>Special Education Technology Practice</a:t>
            </a:r>
            <a:r>
              <a:rPr lang="en-US" sz="2800" dirty="0"/>
              <a:t>, 11(2), 15-	17</a:t>
            </a:r>
          </a:p>
          <a:p>
            <a:pPr marL="0" indent="0">
              <a:buNone/>
            </a:pPr>
            <a:r>
              <a:rPr lang="en-US" sz="2800" dirty="0" err="1"/>
              <a:t>Hasselbring</a:t>
            </a:r>
            <a:r>
              <a:rPr lang="en-US" sz="2800" dirty="0"/>
              <a:t>, T.S., &amp; Glaser, C.H.W. (2000). Use of</a:t>
            </a:r>
          </a:p>
          <a:p>
            <a:pPr marL="0" indent="0">
              <a:buNone/>
            </a:pPr>
            <a:r>
              <a:rPr lang="en-US" sz="2800" dirty="0"/>
              <a:t> 	computer Technology to Help Students with Special 	Needs. </a:t>
            </a:r>
            <a:r>
              <a:rPr lang="en-US" sz="2800" i="1" dirty="0"/>
              <a:t>Future of Children</a:t>
            </a:r>
            <a:r>
              <a:rPr lang="en-US" sz="2800" dirty="0"/>
              <a:t>, 10(2); 102-122</a:t>
            </a:r>
          </a:p>
        </p:txBody>
      </p:sp>
    </p:spTree>
    <p:extLst>
      <p:ext uri="{BB962C8B-B14F-4D97-AF65-F5344CB8AC3E}">
        <p14:creationId xmlns:p14="http://schemas.microsoft.com/office/powerpoint/2010/main" val="6534019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113</TotalTime>
  <Words>652</Words>
  <Application>Microsoft Office PowerPoint</Application>
  <PresentationFormat>Widescreen</PresentationFormat>
  <Paragraphs>29</Paragraphs>
  <Slides>4</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Times New Roman</vt:lpstr>
      <vt:lpstr>Trebuchet MS</vt:lpstr>
      <vt:lpstr>Wingdings 3</vt:lpstr>
      <vt:lpstr>Facet</vt:lpstr>
      <vt:lpstr>Contents</vt:lpstr>
      <vt:lpstr>Prevalence of technology(Usage)</vt:lpstr>
      <vt:lpstr>Challenges by Technology Advocates</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Benedict Adeya</dc:creator>
  <cp:lastModifiedBy>Benedict Adeya</cp:lastModifiedBy>
  <cp:revision>22</cp:revision>
  <dcterms:created xsi:type="dcterms:W3CDTF">2019-11-19T13:17:12Z</dcterms:created>
  <dcterms:modified xsi:type="dcterms:W3CDTF">2019-11-19T15:10:46Z</dcterms:modified>
</cp:coreProperties>
</file>